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28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28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7785100"/>
            <a:ext cx="60071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368300"/>
            <a:ext cx="2209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955800"/>
            <a:ext cx="12217400" cy="439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5016500"/>
            <a:ext cx="80899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0" y="7734300"/>
            <a:ext cx="56642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800" y="8674100"/>
            <a:ext cx="26289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8547100"/>
            <a:ext cx="29337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8623300"/>
            <a:ext cx="2717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1041400"/>
            <a:ext cx="9372600" cy="1061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3594100"/>
            <a:ext cx="4686300" cy="530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6324600"/>
            <a:ext cx="4445000" cy="1879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041400"/>
            <a:ext cx="9372600" cy="1061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3594100"/>
            <a:ext cx="4686300" cy="530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00" y="6057900"/>
            <a:ext cx="4051300" cy="2438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0" y="1079500"/>
            <a:ext cx="9372600" cy="1061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0" y="3632200"/>
            <a:ext cx="4686300" cy="530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0" y="6324600"/>
            <a:ext cx="4406900" cy="187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136900"/>
            <a:ext cx="9144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00" y="2819400"/>
            <a:ext cx="977900" cy="170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3086100"/>
            <a:ext cx="914400" cy="914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600" y="2781300"/>
            <a:ext cx="1066800" cy="170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8600" y="3136900"/>
            <a:ext cx="9144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2100" y="3200400"/>
            <a:ext cx="7747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5500" y="4368800"/>
            <a:ext cx="1231900" cy="142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3800" y="4381500"/>
            <a:ext cx="1511300" cy="151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9700" y="4267200"/>
            <a:ext cx="1955800" cy="175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1300" y="304800"/>
            <a:ext cx="7924800" cy="207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08500" y="101600"/>
            <a:ext cx="16256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276600"/>
            <a:ext cx="17653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3009900"/>
            <a:ext cx="1803400" cy="140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225800"/>
            <a:ext cx="96139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304800"/>
            <a:ext cx="98425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5473700"/>
            <a:ext cx="17653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5219700"/>
            <a:ext cx="1854200" cy="140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100" y="6667500"/>
            <a:ext cx="63119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5461000"/>
            <a:ext cx="133604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7962900"/>
            <a:ext cx="83185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57700" y="101600"/>
            <a:ext cx="1701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4102100"/>
            <a:ext cx="13220700" cy="279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368300"/>
            <a:ext cx="2209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0"/>
            <a:ext cx="12090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4991100" y="4991100"/>
            <a:ext cx="102743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7493000"/>
            <a:ext cx="2921000" cy="285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7400" y="152400"/>
            <a:ext cx="5080000" cy="250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600" y="1016000"/>
            <a:ext cx="38354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0" y="863600"/>
            <a:ext cx="11938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0" y="2197100"/>
            <a:ext cx="3759200" cy="135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2600" y="2095500"/>
            <a:ext cx="1295400" cy="146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429000"/>
            <a:ext cx="24257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2600" y="3327400"/>
            <a:ext cx="13081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600" y="4711700"/>
            <a:ext cx="41529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2600" y="4559300"/>
            <a:ext cx="13335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6600" y="5943600"/>
            <a:ext cx="14478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2600" y="5791200"/>
            <a:ext cx="1295400" cy="146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600" y="7175500"/>
            <a:ext cx="47625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32600" y="7023100"/>
            <a:ext cx="13081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6600" y="8407400"/>
            <a:ext cx="2387600" cy="203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32600" y="8255000"/>
            <a:ext cx="1270000" cy="146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259300" y="101600"/>
            <a:ext cx="15113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87600"/>
            <a:ext cx="2806700" cy="3263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3175000"/>
            <a:ext cx="13195300" cy="646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06800"/>
            <a:ext cx="3683000" cy="3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300" y="8280400"/>
            <a:ext cx="2413000" cy="3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0" y="9105900"/>
            <a:ext cx="3048000" cy="3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0" y="9105900"/>
            <a:ext cx="31750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0" y="304800"/>
            <a:ext cx="8102600" cy="207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700" y="2260600"/>
            <a:ext cx="72771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0" y="101600"/>
            <a:ext cx="14986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387600"/>
            <a:ext cx="2590800" cy="250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3378200"/>
            <a:ext cx="9042400" cy="151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300" y="7708900"/>
            <a:ext cx="13220700" cy="1485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4081907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300" y="3924300"/>
            <a:ext cx="59563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081907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4445000"/>
            <a:ext cx="14732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5397500"/>
            <a:ext cx="14020800" cy="927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600" y="5892800"/>
            <a:ext cx="3124200" cy="342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4391787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700" y="6248400"/>
            <a:ext cx="30734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8400" y="8597900"/>
            <a:ext cx="8166100" cy="38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5400" y="8077200"/>
            <a:ext cx="63881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800" y="7835900"/>
            <a:ext cx="2451100" cy="181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0" y="2209800"/>
            <a:ext cx="9372600" cy="1193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6500" y="304800"/>
            <a:ext cx="8102600" cy="207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72000" y="101600"/>
            <a:ext cx="15113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8991600"/>
            <a:ext cx="6604000" cy="132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9283700"/>
            <a:ext cx="330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9131300"/>
            <a:ext cx="32385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2082800"/>
            <a:ext cx="11061700" cy="196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3937000"/>
            <a:ext cx="7962900" cy="5181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3937000"/>
            <a:ext cx="9423400" cy="518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304800"/>
            <a:ext cx="8128000" cy="2070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8991600"/>
            <a:ext cx="66040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0" y="9283700"/>
            <a:ext cx="33020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9118600"/>
            <a:ext cx="34671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59300" y="101600"/>
            <a:ext cx="15113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289300"/>
            <a:ext cx="12357100" cy="650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304800"/>
            <a:ext cx="9182100" cy="207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095500"/>
            <a:ext cx="14300200" cy="118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01600"/>
            <a:ext cx="15113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81200"/>
            <a:ext cx="7264400" cy="793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304800"/>
            <a:ext cx="9182100" cy="207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00" y="4368800"/>
            <a:ext cx="9448800" cy="257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6600" y="101600"/>
            <a:ext cx="1536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3556000"/>
            <a:ext cx="10071100" cy="361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0" y="101600"/>
            <a:ext cx="15113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590800"/>
            <a:ext cx="13512800" cy="690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8140700"/>
            <a:ext cx="106299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004" y="3721100"/>
            <a:ext cx="2501900" cy="285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7100" y="431800"/>
            <a:ext cx="17449800" cy="237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01600"/>
            <a:ext cx="15113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김지원</cp:lastModifiedBy>
  <cp:revision>2</cp:revision>
  <dcterms:created xsi:type="dcterms:W3CDTF">2006-08-16T00:00:00Z</dcterms:created>
  <dcterms:modified xsi:type="dcterms:W3CDTF">2024-10-26T09:52:53Z</dcterms:modified>
</cp:coreProperties>
</file>